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 dirty="0"/>
              <a:t>Evolocumab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dirty="0"/>
              <a:t>prof . Dr. Slobodan Janković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33349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Mechanism of action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b="1" dirty="0"/>
              <a:t>Proprotein convertase subtilisin / kexin type 9 (PCSK9) is the ninth member of the </a:t>
            </a:r>
            <a:r>
              <a:rPr lang="sr-Latn-RS" b="1" dirty="0"/>
              <a:t>„</a:t>
            </a:r>
            <a:r>
              <a:rPr lang="en" b="1" dirty="0"/>
              <a:t>proprotein convertase</a:t>
            </a:r>
            <a:r>
              <a:rPr lang="sr-Latn-RS" b="1" dirty="0"/>
              <a:t>“</a:t>
            </a:r>
            <a:r>
              <a:rPr lang="en" b="1" dirty="0"/>
              <a:t> family of proteins that activate other proteins. PCSK9 specifically binds to the LDL receptor</a:t>
            </a:r>
            <a:r>
              <a:rPr lang="sr-Latn-RS" b="1" dirty="0"/>
              <a:t>s</a:t>
            </a:r>
            <a:r>
              <a:rPr lang="en" b="1" dirty="0"/>
              <a:t> (receptor for low-density lipoproteins that carry cholesterol) on liver cells and causes their internalization and destruction</a:t>
            </a:r>
          </a:p>
          <a:p>
            <a:r>
              <a:rPr lang="en" b="1" dirty="0"/>
              <a:t>Evolocumab is a human monoclonal antibody that blocks PCSK9 in the bloodstream, thereby preventing the degradation of the LDL receptor</a:t>
            </a:r>
            <a:r>
              <a:rPr lang="sr-Latn-RS" b="1" dirty="0"/>
              <a:t>s</a:t>
            </a:r>
            <a:r>
              <a:rPr lang="en" b="1" dirty="0"/>
              <a:t>.</a:t>
            </a:r>
          </a:p>
          <a:p>
            <a:r>
              <a:rPr lang="en" b="1" dirty="0"/>
              <a:t>The consequence is an increase in the number of receptors and a greater uptake of cholesterol from the bloodstream, i.e. a drop in blood cholesterol levels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2452285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Clinical effect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It reduces the level of cholesterol in the blood by 75%! (maximum effect of statins is about 45%)</a:t>
            </a:r>
          </a:p>
        </p:txBody>
      </p:sp>
    </p:spTree>
    <p:extLst>
      <p:ext uri="{BB962C8B-B14F-4D97-AF65-F5344CB8AC3E}">
        <p14:creationId xmlns:p14="http://schemas.microsoft.com/office/powerpoint/2010/main" val="3920104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Pharmacokinetics and dosage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It is administered subcutaneously, 140 milligrams </a:t>
            </a:r>
            <a:r>
              <a:rPr lang="sr-Latn-RS" dirty="0" err="1"/>
              <a:t>every</a:t>
            </a:r>
            <a:r>
              <a:rPr lang="en" dirty="0"/>
              <a:t> 14 days, or 420 milligrams </a:t>
            </a:r>
            <a:r>
              <a:rPr lang="sr-Latn-RS" dirty="0" err="1"/>
              <a:t>once</a:t>
            </a:r>
            <a:r>
              <a:rPr lang="en" dirty="0"/>
              <a:t> month</a:t>
            </a:r>
            <a:r>
              <a:rPr lang="sr-Latn-RS" dirty="0" err="1"/>
              <a:t>ly</a:t>
            </a:r>
            <a:endParaRPr lang="en" dirty="0"/>
          </a:p>
          <a:p>
            <a:r>
              <a:rPr lang="en" dirty="0"/>
              <a:t>Bioavailability after subcutaneous administration is 72%</a:t>
            </a:r>
          </a:p>
          <a:p>
            <a:r>
              <a:rPr lang="en" dirty="0"/>
              <a:t>Half-elimination time is 11-17 days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73629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Adverse effects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Higher incidence of infections, as with other monoclonal antibodies</a:t>
            </a:r>
          </a:p>
          <a:p>
            <a:r>
              <a:rPr lang="en" dirty="0"/>
              <a:t>Atralgia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0321" y="5434149"/>
            <a:ext cx="11094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/>
              <a:t>Summary of drug characteristics. Repatha . 140 mg, solution for injection in a pre-filled syringe .</a:t>
            </a:r>
          </a:p>
          <a:p>
            <a:r>
              <a:rPr lang="en" dirty="0"/>
              <a:t>Agency for Medicines and Medical Devices of Serbia. Available at:</a:t>
            </a:r>
          </a:p>
          <a:p>
            <a:r>
              <a:rPr lang="en" dirty="0"/>
              <a:t>https://www.alims.gov.rs/ciril/files/lekovi/smpc/515-01-04683-15-001.pdf _</a:t>
            </a:r>
          </a:p>
        </p:txBody>
      </p:sp>
    </p:spTree>
    <p:extLst>
      <p:ext uri="{BB962C8B-B14F-4D97-AF65-F5344CB8AC3E}">
        <p14:creationId xmlns:p14="http://schemas.microsoft.com/office/powerpoint/2010/main" val="32811468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172</TotalTime>
  <Words>237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Berlin</vt:lpstr>
      <vt:lpstr>Evolocumab</vt:lpstr>
      <vt:lpstr>Mechanism of action</vt:lpstr>
      <vt:lpstr>Clinical effect</vt:lpstr>
      <vt:lpstr>Pharmacokinetics and dosage</vt:lpstr>
      <vt:lpstr>Adverse effects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хроничног хепатитиса Ц</dc:title>
  <dc:creator>Windows korisnik</dc:creator>
  <cp:lastModifiedBy>Boj</cp:lastModifiedBy>
  <cp:revision>18</cp:revision>
  <dcterms:created xsi:type="dcterms:W3CDTF">2018-01-20T14:47:48Z</dcterms:created>
  <dcterms:modified xsi:type="dcterms:W3CDTF">2023-07-29T17:31:46Z</dcterms:modified>
</cp:coreProperties>
</file>